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263" d="100"/>
          <a:sy n="263" d="100"/>
        </p:scale>
        <p:origin x="-4926" y="-5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7A92-F9D9-4B85-92D3-9602129F9DE7}" type="datetimeFigureOut">
              <a:rPr lang="fr-FR" smtClean="0"/>
              <a:t>07/11/2018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13D2-3CA8-4FA3-A51E-E4743EEB5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6847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7A92-F9D9-4B85-92D3-9602129F9DE7}" type="datetimeFigureOut">
              <a:rPr lang="fr-FR" smtClean="0"/>
              <a:t>07/11/2018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13D2-3CA8-4FA3-A51E-E4743EEB5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909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7A92-F9D9-4B85-92D3-9602129F9DE7}" type="datetimeFigureOut">
              <a:rPr lang="fr-FR" smtClean="0"/>
              <a:t>07/11/2018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13D2-3CA8-4FA3-A51E-E4743EEB5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20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7A92-F9D9-4B85-92D3-9602129F9DE7}" type="datetimeFigureOut">
              <a:rPr lang="fr-FR" smtClean="0"/>
              <a:t>07/11/2018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13D2-3CA8-4FA3-A51E-E4743EEB5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974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7A92-F9D9-4B85-92D3-9602129F9DE7}" type="datetimeFigureOut">
              <a:rPr lang="fr-FR" smtClean="0"/>
              <a:t>07/11/2018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13D2-3CA8-4FA3-A51E-E4743EEB5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068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7A92-F9D9-4B85-92D3-9602129F9DE7}" type="datetimeFigureOut">
              <a:rPr lang="fr-FR" smtClean="0"/>
              <a:t>07/11/2018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13D2-3CA8-4FA3-A51E-E4743EEB5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979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7A92-F9D9-4B85-92D3-9602129F9DE7}" type="datetimeFigureOut">
              <a:rPr lang="fr-FR" smtClean="0"/>
              <a:t>07/11/2018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13D2-3CA8-4FA3-A51E-E4743EEB5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1259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7A92-F9D9-4B85-92D3-9602129F9DE7}" type="datetimeFigureOut">
              <a:rPr lang="fr-FR" smtClean="0"/>
              <a:t>07/11/2018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13D2-3CA8-4FA3-A51E-E4743EEB5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427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7A92-F9D9-4B85-92D3-9602129F9DE7}" type="datetimeFigureOut">
              <a:rPr lang="fr-FR" smtClean="0"/>
              <a:t>07/11/2018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13D2-3CA8-4FA3-A51E-E4743EEB5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7386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7A92-F9D9-4B85-92D3-9602129F9DE7}" type="datetimeFigureOut">
              <a:rPr lang="fr-FR" smtClean="0"/>
              <a:t>07/11/2018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13D2-3CA8-4FA3-A51E-E4743EEB5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657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7A92-F9D9-4B85-92D3-9602129F9DE7}" type="datetimeFigureOut">
              <a:rPr lang="fr-FR" smtClean="0"/>
              <a:t>07/11/2018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13D2-3CA8-4FA3-A51E-E4743EEB5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097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B7A92-F9D9-4B85-92D3-9602129F9DE7}" type="datetimeFigureOut">
              <a:rPr lang="fr-FR" smtClean="0"/>
              <a:t>07/11/2018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613D2-3CA8-4FA3-A51E-E4743EEB5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24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1454" y="152400"/>
            <a:ext cx="4621213" cy="6528866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6196593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 PRADIER</dc:creator>
  <cp:lastModifiedBy>Caroline PRADIER</cp:lastModifiedBy>
  <cp:revision>2</cp:revision>
  <dcterms:created xsi:type="dcterms:W3CDTF">2018-11-07T07:31:36Z</dcterms:created>
  <dcterms:modified xsi:type="dcterms:W3CDTF">2018-11-07T11:05:50Z</dcterms:modified>
</cp:coreProperties>
</file>